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56" r:id="rId3"/>
    <p:sldId id="260" r:id="rId4"/>
    <p:sldId id="257" r:id="rId5"/>
    <p:sldId id="258" r:id="rId6"/>
    <p:sldId id="261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84B3"/>
    <a:srgbClr val="4C5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519" autoAdjust="0"/>
  </p:normalViewPr>
  <p:slideViewPr>
    <p:cSldViewPr snapToGrid="0">
      <p:cViewPr varScale="1">
        <p:scale>
          <a:sx n="74" d="100"/>
          <a:sy n="74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3F0AE-D827-4F3A-B3DD-2732E262C8DE}" type="datetimeFigureOut">
              <a:rPr lang="en-AU" smtClean="0"/>
              <a:t>21/09/2020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56799-6C2D-464A-A76C-556DBA7ADD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14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clock.com/timer/#countdown=00:00:05&amp;enabled=0&amp;seconds=0&amp;sound=xylophone&amp;loop=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6799-6C2D-464A-A76C-556DBA7ADD8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587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6799-6C2D-464A-A76C-556DBA7ADD8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486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6799-6C2D-464A-A76C-556DBA7ADD8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630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6799-6C2D-464A-A76C-556DBA7ADD8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4147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endParaRPr lang="en-AU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6799-6C2D-464A-A76C-556DBA7ADD8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6850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6799-6C2D-464A-A76C-556DBA7ADD8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9051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6799-6C2D-464A-A76C-556DBA7ADD8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2406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6799-6C2D-464A-A76C-556DBA7ADD8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74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CB5-E13F-40D1-9EA0-CEF191F1E933}" type="datetimeFigureOut">
              <a:rPr lang="en-AU" smtClean="0"/>
              <a:t>21/09/2020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051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CB5-E13F-40D1-9EA0-CEF191F1E933}" type="datetimeFigureOut">
              <a:rPr lang="en-AU" smtClean="0"/>
              <a:t>21/09/2020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145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CB5-E13F-40D1-9EA0-CEF191F1E933}" type="datetimeFigureOut">
              <a:rPr lang="en-AU" smtClean="0"/>
              <a:t>21/09/2020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03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CB5-E13F-40D1-9EA0-CEF191F1E933}" type="datetimeFigureOut">
              <a:rPr lang="en-AU" smtClean="0"/>
              <a:t>21/09/2020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159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CB5-E13F-40D1-9EA0-CEF191F1E933}" type="datetimeFigureOut">
              <a:rPr lang="en-AU" smtClean="0"/>
              <a:t>21/09/2020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249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CB5-E13F-40D1-9EA0-CEF191F1E933}" type="datetimeFigureOut">
              <a:rPr lang="en-AU" smtClean="0"/>
              <a:t>21/09/2020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329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CB5-E13F-40D1-9EA0-CEF191F1E933}" type="datetimeFigureOut">
              <a:rPr lang="en-AU" smtClean="0"/>
              <a:t>21/09/2020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551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CB5-E13F-40D1-9EA0-CEF191F1E933}" type="datetimeFigureOut">
              <a:rPr lang="en-AU" smtClean="0"/>
              <a:t>21/09/2020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CB5-E13F-40D1-9EA0-CEF191F1E933}" type="datetimeFigureOut">
              <a:rPr lang="en-AU" smtClean="0"/>
              <a:t>21/09/2020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671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CB5-E13F-40D1-9EA0-CEF191F1E933}" type="datetimeFigureOut">
              <a:rPr lang="en-AU" smtClean="0"/>
              <a:t>21/09/2020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91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CB5-E13F-40D1-9EA0-CEF191F1E933}" type="datetimeFigureOut">
              <a:rPr lang="en-AU" smtClean="0"/>
              <a:t>21/09/2020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86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62CB5-E13F-40D1-9EA0-CEF191F1E933}" type="datetimeFigureOut">
              <a:rPr lang="en-AU" smtClean="0"/>
              <a:t>21/09/2020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156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6.pn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354" b="2506"/>
          <a:stretch/>
        </p:blipFill>
        <p:spPr>
          <a:xfrm>
            <a:off x="-35167" y="0"/>
            <a:ext cx="12295591" cy="6981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74265" y="148281"/>
            <a:ext cx="4855336" cy="2804984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62" y="3128383"/>
            <a:ext cx="9039284" cy="1598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11" y="3235570"/>
            <a:ext cx="10666495" cy="13946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{Insert your company name}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75" y="363504"/>
            <a:ext cx="4456196" cy="2414866"/>
          </a:xfrm>
        </p:spPr>
      </p:pic>
      <p:sp>
        <p:nvSpPr>
          <p:cNvPr id="6" name="Rectangle 5"/>
          <p:cNvSpPr/>
          <p:nvPr/>
        </p:nvSpPr>
        <p:spPr>
          <a:xfrm>
            <a:off x="985548" y="4615608"/>
            <a:ext cx="10342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9984B3"/>
                </a:solidFill>
              </a:rPr>
              <a:t>FOOTY COLOURS DAY CELEBRATION</a:t>
            </a:r>
            <a:endParaRPr lang="en-AU" sz="4400" dirty="0">
              <a:solidFill>
                <a:srgbClr val="9984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3" y="193428"/>
            <a:ext cx="10586434" cy="2936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52023"/>
            <a:ext cx="9144000" cy="1635617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>
                <a:solidFill>
                  <a:schemeClr val="bg1"/>
                </a:solidFill>
                <a:latin typeface="SoupBone" panose="02000506030000020003" pitchFamily="2" charset="0"/>
              </a:rPr>
              <a:t>COMPETITION TIME</a:t>
            </a:r>
            <a:r>
              <a:rPr lang="en-US" b="1" dirty="0" smtClean="0">
                <a:solidFill>
                  <a:schemeClr val="bg1"/>
                </a:solidFill>
                <a:latin typeface="SoupBone" panose="02000506030000020003" pitchFamily="2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SoupBone" panose="02000506030000020003" pitchFamily="2" charset="0"/>
              </a:rPr>
            </a:br>
            <a:r>
              <a:rPr lang="en-US" sz="5300" b="1" dirty="0" smtClean="0">
                <a:solidFill>
                  <a:schemeClr val="bg1"/>
                </a:solidFill>
                <a:latin typeface="SoupBone" panose="02000506030000020003" pitchFamily="2" charset="0"/>
              </a:rPr>
              <a:t>CAST YOUR VOTES!</a:t>
            </a:r>
            <a:endParaRPr lang="en-AU" sz="5300" b="1" dirty="0">
              <a:solidFill>
                <a:schemeClr val="bg1"/>
              </a:solidFill>
              <a:latin typeface="SoupBone" panose="02000506030000020003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3226" y="3429000"/>
            <a:ext cx="85572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Category 1: </a:t>
            </a:r>
            <a:r>
              <a:rPr lang="en-US" sz="2800" dirty="0"/>
              <a:t>Best Footy Colours Day outfit and </a:t>
            </a:r>
            <a:r>
              <a:rPr lang="en-US" sz="2800" dirty="0" smtClean="0"/>
              <a:t>decorations</a:t>
            </a:r>
          </a:p>
          <a:p>
            <a:endParaRPr lang="en-US" sz="2800" dirty="0"/>
          </a:p>
          <a:p>
            <a:r>
              <a:rPr lang="en-US" sz="2800" b="1" dirty="0"/>
              <a:t>Category 2: </a:t>
            </a:r>
            <a:r>
              <a:rPr lang="en-US" sz="2800" dirty="0"/>
              <a:t>Best looking </a:t>
            </a:r>
            <a:r>
              <a:rPr lang="en-US" sz="2800" dirty="0" smtClean="0"/>
              <a:t>footy </a:t>
            </a:r>
            <a:r>
              <a:rPr lang="en-US" sz="2800" dirty="0"/>
              <a:t>food and drink</a:t>
            </a:r>
            <a:endParaRPr lang="en-AU" sz="2800" dirty="0"/>
          </a:p>
        </p:txBody>
      </p:sp>
      <p:sp>
        <p:nvSpPr>
          <p:cNvPr id="7" name="Rectangle 6"/>
          <p:cNvSpPr/>
          <p:nvPr/>
        </p:nvSpPr>
        <p:spPr>
          <a:xfrm>
            <a:off x="9556124" y="5298091"/>
            <a:ext cx="2548305" cy="154703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91" y="5451231"/>
            <a:ext cx="2337110" cy="12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76" y="222488"/>
            <a:ext cx="7334042" cy="1838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848" y="0"/>
            <a:ext cx="9144000" cy="1635617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SoupBone" panose="02000506030000020003" pitchFamily="2" charset="0"/>
              </a:rPr>
              <a:t>NAME THAT TEAM!</a:t>
            </a:r>
            <a:endParaRPr lang="en-AU" b="1" dirty="0">
              <a:solidFill>
                <a:schemeClr val="bg1"/>
              </a:solidFill>
              <a:latin typeface="SoupBone" panose="02000506030000020003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51" y="2121282"/>
            <a:ext cx="1950673" cy="1950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85" y="4297812"/>
            <a:ext cx="1950673" cy="19506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31774" y="2121282"/>
            <a:ext cx="1950673" cy="1950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13" y="1858105"/>
            <a:ext cx="1653194" cy="24770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86" y="4297812"/>
            <a:ext cx="1952461" cy="19524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662" y="2121282"/>
            <a:ext cx="1950673" cy="19506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58" y="4297812"/>
            <a:ext cx="1947334" cy="1947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42563" y="2121282"/>
            <a:ext cx="50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</a:t>
            </a:r>
            <a:endParaRPr lang="en-AU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2267" y="2121282"/>
            <a:ext cx="50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AU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6783" y="2121282"/>
            <a:ext cx="50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</a:t>
            </a:r>
            <a:endParaRPr lang="en-AU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42563" y="4297812"/>
            <a:ext cx="50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</a:t>
            </a:r>
            <a:endParaRPr lang="en-AU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38503" y="4297812"/>
            <a:ext cx="50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</a:t>
            </a:r>
            <a:endParaRPr lang="en-AU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69247" y="4297812"/>
            <a:ext cx="50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</a:t>
            </a:r>
            <a:endParaRPr lang="en-AU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56124" y="5298091"/>
            <a:ext cx="2548305" cy="154703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  <p:pic>
        <p:nvPicPr>
          <p:cNvPr id="21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91" y="5451231"/>
            <a:ext cx="2337110" cy="12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8" y="0"/>
            <a:ext cx="1220225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489864"/>
            <a:ext cx="10805373" cy="1609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63561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SoupBone" panose="02000506030000020003" pitchFamily="2" charset="0"/>
              </a:rPr>
              <a:t>MATCH THE PLAYER TO THEIR TEAM</a:t>
            </a:r>
            <a:endParaRPr lang="en-AU" sz="4800" b="1" dirty="0">
              <a:solidFill>
                <a:schemeClr val="bg1"/>
              </a:solidFill>
              <a:latin typeface="SoupBone" panose="0200050603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5034" y="2001750"/>
            <a:ext cx="271100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Adam </a:t>
            </a:r>
            <a:r>
              <a:rPr lang="en-US" sz="2000" dirty="0" err="1" smtClean="0"/>
              <a:t>Treloar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/>
              <a:t>Madison </a:t>
            </a:r>
            <a:r>
              <a:rPr lang="en-AU" sz="2000" dirty="0" err="1"/>
              <a:t>Prespakis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Lance Franklin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Cameron Smith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Samantha Kerr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Dustin Martin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Mitchell Moses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Kezie</a:t>
            </a:r>
            <a:r>
              <a:rPr lang="en-US" sz="2000" dirty="0" smtClean="0"/>
              <a:t> Apps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Sam Lloyd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 Tom Hawkins</a:t>
            </a:r>
          </a:p>
          <a:p>
            <a:pPr marL="342900" indent="-342900">
              <a:buFont typeface="+mj-lt"/>
              <a:buAutoNum type="arabicPeriod"/>
            </a:pP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6792529" y="2001750"/>
            <a:ext cx="35910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Carlton FC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Melbourne Storm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Sydney FC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Geelong FC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Richmond FC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Collingwood FC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AU" sz="2000" dirty="0"/>
              <a:t>St George Illawarra </a:t>
            </a:r>
            <a:r>
              <a:rPr lang="en-AU" sz="2000" dirty="0" smtClean="0"/>
              <a:t>Dragons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err="1" smtClean="0"/>
              <a:t>Paramatta</a:t>
            </a:r>
            <a:r>
              <a:rPr lang="en-US" sz="2000" dirty="0" smtClean="0"/>
              <a:t> Eels</a:t>
            </a:r>
            <a:endParaRPr lang="en-AU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Western Bulldogs FC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Chelsea FC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9556124" y="5298091"/>
            <a:ext cx="2548305" cy="154703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91" y="5451231"/>
            <a:ext cx="2337110" cy="12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53" y="281211"/>
            <a:ext cx="12410943" cy="1463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67424"/>
            <a:ext cx="12192000" cy="163561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SoupBone" panose="02000506030000020003" pitchFamily="2" charset="0"/>
              </a:rPr>
              <a:t>TEST YOUR GENERAL FOOTY KNOWLEDGE</a:t>
            </a:r>
            <a:endParaRPr lang="en-AU" sz="4800" b="1" dirty="0">
              <a:solidFill>
                <a:schemeClr val="bg1"/>
              </a:solidFill>
              <a:latin typeface="SoupBone" panose="02000506030000020003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100" y="1683400"/>
            <a:ext cx="1169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dirty="0" smtClean="0"/>
              <a:t>Which country has won the most FIFA world cups?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602099" y="2125078"/>
            <a:ext cx="1169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AU" dirty="0" smtClean="0"/>
              <a:t>In rugby union, which of these positions is a back: Hooker, second row or outside centre? 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602098" y="2639025"/>
            <a:ext cx="1169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AU" dirty="0" smtClean="0"/>
              <a:t>What is the seating capacity of the MCG?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602097" y="3154571"/>
            <a:ext cx="1169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AU" dirty="0" smtClean="0"/>
              <a:t>In rugby league, how many points is a converted try worth?</a:t>
            </a:r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602096" y="3667806"/>
            <a:ext cx="1169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AU" dirty="0" smtClean="0"/>
              <a:t>How many players and umpires are on the field during play in an AFL game? 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602096" y="4194339"/>
            <a:ext cx="1169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AU" dirty="0" smtClean="0"/>
              <a:t>Which two teams play in the State of Origin series?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602095" y="4746630"/>
            <a:ext cx="11787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AU" dirty="0" smtClean="0"/>
              <a:t>What medal did the Australia women’s national rugby sevens team win at the 2016 summer Olympics?</a:t>
            </a:r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602095" y="5289023"/>
            <a:ext cx="11697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n-AU" dirty="0" smtClean="0"/>
              <a:t>How many non-Victorian AFL teams are there?</a:t>
            </a:r>
            <a:endParaRPr lang="en-AU" dirty="0"/>
          </a:p>
        </p:txBody>
      </p:sp>
      <p:sp>
        <p:nvSpPr>
          <p:cNvPr id="15" name="Rectangle 14"/>
          <p:cNvSpPr/>
          <p:nvPr/>
        </p:nvSpPr>
        <p:spPr>
          <a:xfrm>
            <a:off x="610681" y="6358250"/>
            <a:ext cx="11697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0"/>
            </a:pPr>
            <a:r>
              <a:rPr lang="en-AU" dirty="0" smtClean="0"/>
              <a:t>Which Major League soccer team was David Beckham playing for when he retired?</a:t>
            </a:r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602094" y="5848469"/>
            <a:ext cx="11787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en-AU" dirty="0" smtClean="0"/>
              <a:t>Who is the Captain on the Australia women’s national soccer team?</a:t>
            </a:r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9556124" y="5298091"/>
            <a:ext cx="2548305" cy="154703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91" y="5451231"/>
            <a:ext cx="2337110" cy="12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0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790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32" y="313349"/>
            <a:ext cx="8591700" cy="1519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67424"/>
            <a:ext cx="12192000" cy="163561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SoupBone" panose="02000506030000020003" pitchFamily="2" charset="0"/>
              </a:rPr>
              <a:t>FOOTY COLOURS DAY BINGO</a:t>
            </a:r>
            <a:endParaRPr lang="en-AU" sz="4800" b="1" dirty="0">
              <a:solidFill>
                <a:schemeClr val="bg1"/>
              </a:solidFill>
              <a:latin typeface="SoupBone" panose="02000506030000020003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56124" y="5298091"/>
            <a:ext cx="2548305" cy="154703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91" y="5451231"/>
            <a:ext cx="2337110" cy="12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35" y="1584102"/>
            <a:ext cx="8152327" cy="3103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53" y="2470515"/>
            <a:ext cx="6966893" cy="1635617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chemeClr val="bg1"/>
                </a:solidFill>
                <a:latin typeface="SoupBone" panose="02000506030000020003" pitchFamily="2" charset="0"/>
              </a:rPr>
              <a:t>T E A M</a:t>
            </a:r>
            <a:endParaRPr lang="en-AU" sz="13800" b="1" dirty="0">
              <a:solidFill>
                <a:schemeClr val="bg1"/>
              </a:solidFill>
              <a:latin typeface="SoupBone" panose="02000506030000020003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56124" y="5298091"/>
            <a:ext cx="2548305" cy="154703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91" y="5451231"/>
            <a:ext cx="2337110" cy="12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32" y="210317"/>
            <a:ext cx="8591700" cy="1519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0456"/>
            <a:ext cx="12192000" cy="163561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SoupBone" panose="02000506030000020003" pitchFamily="2" charset="0"/>
              </a:rPr>
              <a:t>DON’T FORGET TO DONATE </a:t>
            </a:r>
            <a:endParaRPr lang="en-AU" sz="4800" b="1" dirty="0">
              <a:solidFill>
                <a:schemeClr val="bg1"/>
              </a:solidFill>
              <a:latin typeface="SoupBone" panose="02000506030000020003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56124" y="5298091"/>
            <a:ext cx="2548305" cy="154703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91" y="5451231"/>
            <a:ext cx="2337110" cy="12665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82982" y="3269989"/>
            <a:ext cx="50413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4C5C66"/>
                </a:solidFill>
              </a:rPr>
              <a:t>All funds raised through Footy Colours Day helps kids with cancer keep up with school!</a:t>
            </a:r>
            <a:endParaRPr lang="en-AU" sz="2200" i="1" dirty="0">
              <a:solidFill>
                <a:srgbClr val="4C5C6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348" b="4863"/>
          <a:stretch/>
        </p:blipFill>
        <p:spPr>
          <a:xfrm>
            <a:off x="-1380495" y="2410145"/>
            <a:ext cx="8209048" cy="44478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11574" y="1714664"/>
            <a:ext cx="6371063" cy="616411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1671" y="1701785"/>
            <a:ext cx="9282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84B3"/>
                </a:solidFill>
              </a:rPr>
              <a:t>{insert online fundraising page link here} </a:t>
            </a:r>
            <a:endParaRPr lang="en-AU" sz="2800" dirty="0">
              <a:solidFill>
                <a:srgbClr val="9984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276</Words>
  <Application>Microsoft Office PowerPoint</Application>
  <PresentationFormat>Widescreen</PresentationFormat>
  <Paragraphs>59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SoupBone</vt:lpstr>
      <vt:lpstr>Office Theme</vt:lpstr>
      <vt:lpstr>{Insert your company name}</vt:lpstr>
      <vt:lpstr>COMPETITION TIME CAST YOUR VOTES!</vt:lpstr>
      <vt:lpstr>NAME THAT TEAM!</vt:lpstr>
      <vt:lpstr>MATCH THE PLAYER TO THEIR TEAM</vt:lpstr>
      <vt:lpstr>TEST YOUR GENERAL FOOTY KNOWLEDGE</vt:lpstr>
      <vt:lpstr>FOOTY COLOURS DAY BINGO</vt:lpstr>
      <vt:lpstr>T E A M</vt:lpstr>
      <vt:lpstr>DON’T FORGET TO DONATE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THAT TEAM!</dc:title>
  <dc:creator>Ryan, Caroline (RMH - Fight Cancer Foundation)</dc:creator>
  <cp:lastModifiedBy>Clayton, Sarah</cp:lastModifiedBy>
  <cp:revision>34</cp:revision>
  <dcterms:created xsi:type="dcterms:W3CDTF">2020-09-07T01:07:57Z</dcterms:created>
  <dcterms:modified xsi:type="dcterms:W3CDTF">2020-09-21T06:08:33Z</dcterms:modified>
</cp:coreProperties>
</file>